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3455988" cy="2016125"/>
  <p:notesSz cx="6858000" cy="9144000"/>
  <p:defaultTextStyle>
    <a:defPPr>
      <a:defRPr lang="ru-RU"/>
    </a:defPPr>
    <a:lvl1pPr marL="0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156325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312650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468975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625300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781626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937951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094276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250601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2FF"/>
    <a:srgbClr val="EFD88A"/>
    <a:srgbClr val="FDEBB4"/>
    <a:srgbClr val="FCF5E4"/>
    <a:srgbClr val="7BC143"/>
    <a:srgbClr val="E4F1F8"/>
    <a:srgbClr val="A1D4EF"/>
    <a:srgbClr val="FFE100"/>
    <a:srgbClr val="F6EB00"/>
    <a:srgbClr val="FFAA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2010" y="-570"/>
      </p:cViewPr>
      <p:guideLst>
        <p:guide orient="horz" pos="635"/>
        <p:guide pos="10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9199" y="626306"/>
            <a:ext cx="2937590" cy="4321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398" y="1142471"/>
            <a:ext cx="2419192" cy="5152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8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5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1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37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0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7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1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95597" y="65337"/>
            <a:ext cx="339599" cy="139075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599" y="65337"/>
            <a:ext cx="962397" cy="139075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2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8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99" y="1295547"/>
            <a:ext cx="2937590" cy="400425"/>
          </a:xfrm>
        </p:spPr>
        <p:txBody>
          <a:bodyPr anchor="t"/>
          <a:lstStyle>
            <a:lvl1pPr algn="l">
              <a:defRPr sz="1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2999" y="854520"/>
            <a:ext cx="2937590" cy="441027"/>
          </a:xfrm>
        </p:spPr>
        <p:txBody>
          <a:bodyPr anchor="b"/>
          <a:lstStyle>
            <a:lvl1pPr marL="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1pPr>
            <a:lvl2pPr marL="156325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2pPr>
            <a:lvl3pPr marL="31265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468975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4pPr>
            <a:lvl5pPr marL="6253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5pPr>
            <a:lvl6pPr marL="781626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6pPr>
            <a:lvl7pPr marL="937951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7pPr>
            <a:lvl8pPr marL="1094276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8pPr>
            <a:lvl9pPr marL="1250601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2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600" y="380357"/>
            <a:ext cx="650998" cy="1075733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84198" y="380357"/>
            <a:ext cx="650997" cy="1075733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73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99" y="80738"/>
            <a:ext cx="3110390" cy="33602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99" y="451295"/>
            <a:ext cx="1526995" cy="188078"/>
          </a:xfrm>
        </p:spPr>
        <p:txBody>
          <a:bodyPr anchor="b"/>
          <a:lstStyle>
            <a:lvl1pPr marL="0" indent="0">
              <a:buNone/>
              <a:defRPr sz="800" b="1"/>
            </a:lvl1pPr>
            <a:lvl2pPr marL="156325" indent="0">
              <a:buNone/>
              <a:defRPr sz="700" b="1"/>
            </a:lvl2pPr>
            <a:lvl3pPr marL="312650" indent="0">
              <a:buNone/>
              <a:defRPr sz="600" b="1"/>
            </a:lvl3pPr>
            <a:lvl4pPr marL="468975" indent="0">
              <a:buNone/>
              <a:defRPr sz="600" b="1"/>
            </a:lvl4pPr>
            <a:lvl5pPr marL="625300" indent="0">
              <a:buNone/>
              <a:defRPr sz="600" b="1"/>
            </a:lvl5pPr>
            <a:lvl6pPr marL="781626" indent="0">
              <a:buNone/>
              <a:defRPr sz="600" b="1"/>
            </a:lvl6pPr>
            <a:lvl7pPr marL="937951" indent="0">
              <a:buNone/>
              <a:defRPr sz="600" b="1"/>
            </a:lvl7pPr>
            <a:lvl8pPr marL="1094276" indent="0">
              <a:buNone/>
              <a:defRPr sz="600" b="1"/>
            </a:lvl8pPr>
            <a:lvl9pPr marL="1250601" indent="0">
              <a:buNone/>
              <a:defRPr sz="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2799" y="639373"/>
            <a:ext cx="1526995" cy="1161606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755594" y="451295"/>
            <a:ext cx="1527595" cy="188078"/>
          </a:xfrm>
        </p:spPr>
        <p:txBody>
          <a:bodyPr anchor="b"/>
          <a:lstStyle>
            <a:lvl1pPr marL="0" indent="0">
              <a:buNone/>
              <a:defRPr sz="800" b="1"/>
            </a:lvl1pPr>
            <a:lvl2pPr marL="156325" indent="0">
              <a:buNone/>
              <a:defRPr sz="700" b="1"/>
            </a:lvl2pPr>
            <a:lvl3pPr marL="312650" indent="0">
              <a:buNone/>
              <a:defRPr sz="600" b="1"/>
            </a:lvl3pPr>
            <a:lvl4pPr marL="468975" indent="0">
              <a:buNone/>
              <a:defRPr sz="600" b="1"/>
            </a:lvl4pPr>
            <a:lvl5pPr marL="625300" indent="0">
              <a:buNone/>
              <a:defRPr sz="600" b="1"/>
            </a:lvl5pPr>
            <a:lvl6pPr marL="781626" indent="0">
              <a:buNone/>
              <a:defRPr sz="600" b="1"/>
            </a:lvl6pPr>
            <a:lvl7pPr marL="937951" indent="0">
              <a:buNone/>
              <a:defRPr sz="600" b="1"/>
            </a:lvl7pPr>
            <a:lvl8pPr marL="1094276" indent="0">
              <a:buNone/>
              <a:defRPr sz="600" b="1"/>
            </a:lvl8pPr>
            <a:lvl9pPr marL="1250601" indent="0">
              <a:buNone/>
              <a:defRPr sz="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755594" y="639373"/>
            <a:ext cx="1527595" cy="1161606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1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83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2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00" y="80272"/>
            <a:ext cx="1136996" cy="341621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1195" y="80272"/>
            <a:ext cx="1931994" cy="1720707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2800" y="421893"/>
            <a:ext cx="1136996" cy="1379086"/>
          </a:xfrm>
        </p:spPr>
        <p:txBody>
          <a:bodyPr/>
          <a:lstStyle>
            <a:lvl1pPr marL="0" indent="0">
              <a:buNone/>
              <a:defRPr sz="500"/>
            </a:lvl1pPr>
            <a:lvl2pPr marL="156325" indent="0">
              <a:buNone/>
              <a:defRPr sz="400"/>
            </a:lvl2pPr>
            <a:lvl3pPr marL="312650" indent="0">
              <a:buNone/>
              <a:defRPr sz="300"/>
            </a:lvl3pPr>
            <a:lvl4pPr marL="468975" indent="0">
              <a:buNone/>
              <a:defRPr sz="300"/>
            </a:lvl4pPr>
            <a:lvl5pPr marL="625300" indent="0">
              <a:buNone/>
              <a:defRPr sz="300"/>
            </a:lvl5pPr>
            <a:lvl6pPr marL="781626" indent="0">
              <a:buNone/>
              <a:defRPr sz="300"/>
            </a:lvl6pPr>
            <a:lvl7pPr marL="937951" indent="0">
              <a:buNone/>
              <a:defRPr sz="300"/>
            </a:lvl7pPr>
            <a:lvl8pPr marL="1094276" indent="0">
              <a:buNone/>
              <a:defRPr sz="300"/>
            </a:lvl8pPr>
            <a:lvl9pPr marL="1250601" indent="0">
              <a:buNone/>
              <a:defRPr sz="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8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98" y="1411288"/>
            <a:ext cx="2073593" cy="166610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77398" y="180145"/>
            <a:ext cx="2073593" cy="1209675"/>
          </a:xfrm>
        </p:spPr>
        <p:txBody>
          <a:bodyPr/>
          <a:lstStyle>
            <a:lvl1pPr marL="0" indent="0">
              <a:buNone/>
              <a:defRPr sz="1100"/>
            </a:lvl1pPr>
            <a:lvl2pPr marL="156325" indent="0">
              <a:buNone/>
              <a:defRPr sz="1000"/>
            </a:lvl2pPr>
            <a:lvl3pPr marL="312650" indent="0">
              <a:buNone/>
              <a:defRPr sz="800"/>
            </a:lvl3pPr>
            <a:lvl4pPr marL="468975" indent="0">
              <a:buNone/>
              <a:defRPr sz="700"/>
            </a:lvl4pPr>
            <a:lvl5pPr marL="625300" indent="0">
              <a:buNone/>
              <a:defRPr sz="700"/>
            </a:lvl5pPr>
            <a:lvl6pPr marL="781626" indent="0">
              <a:buNone/>
              <a:defRPr sz="700"/>
            </a:lvl6pPr>
            <a:lvl7pPr marL="937951" indent="0">
              <a:buNone/>
              <a:defRPr sz="700"/>
            </a:lvl7pPr>
            <a:lvl8pPr marL="1094276" indent="0">
              <a:buNone/>
              <a:defRPr sz="700"/>
            </a:lvl8pPr>
            <a:lvl9pPr marL="1250601" indent="0">
              <a:buNone/>
              <a:defRPr sz="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98" y="1577898"/>
            <a:ext cx="2073593" cy="236614"/>
          </a:xfrm>
        </p:spPr>
        <p:txBody>
          <a:bodyPr/>
          <a:lstStyle>
            <a:lvl1pPr marL="0" indent="0">
              <a:buNone/>
              <a:defRPr sz="500"/>
            </a:lvl1pPr>
            <a:lvl2pPr marL="156325" indent="0">
              <a:buNone/>
              <a:defRPr sz="400"/>
            </a:lvl2pPr>
            <a:lvl3pPr marL="312650" indent="0">
              <a:buNone/>
              <a:defRPr sz="300"/>
            </a:lvl3pPr>
            <a:lvl4pPr marL="468975" indent="0">
              <a:buNone/>
              <a:defRPr sz="300"/>
            </a:lvl4pPr>
            <a:lvl5pPr marL="625300" indent="0">
              <a:buNone/>
              <a:defRPr sz="300"/>
            </a:lvl5pPr>
            <a:lvl6pPr marL="781626" indent="0">
              <a:buNone/>
              <a:defRPr sz="300"/>
            </a:lvl6pPr>
            <a:lvl7pPr marL="937951" indent="0">
              <a:buNone/>
              <a:defRPr sz="300"/>
            </a:lvl7pPr>
            <a:lvl8pPr marL="1094276" indent="0">
              <a:buNone/>
              <a:defRPr sz="300"/>
            </a:lvl8pPr>
            <a:lvl9pPr marL="1250601" indent="0">
              <a:buNone/>
              <a:defRPr sz="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6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99" y="80738"/>
            <a:ext cx="3110390" cy="336021"/>
          </a:xfrm>
          <a:prstGeom prst="rect">
            <a:avLst/>
          </a:prstGeom>
        </p:spPr>
        <p:txBody>
          <a:bodyPr vert="horz" lIns="31265" tIns="15633" rIns="31265" bIns="1563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99" y="470430"/>
            <a:ext cx="3110390" cy="1330549"/>
          </a:xfrm>
          <a:prstGeom prst="rect">
            <a:avLst/>
          </a:prstGeom>
        </p:spPr>
        <p:txBody>
          <a:bodyPr vert="horz" lIns="31265" tIns="15633" rIns="31265" bIns="1563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72800" y="1868650"/>
            <a:ext cx="806397" cy="107340"/>
          </a:xfrm>
          <a:prstGeom prst="rect">
            <a:avLst/>
          </a:prstGeom>
        </p:spPr>
        <p:txBody>
          <a:bodyPr vert="horz" lIns="31265" tIns="15633" rIns="31265" bIns="15633" rtlCol="0" anchor="ctr"/>
          <a:lstStyle>
            <a:lvl1pPr algn="l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80796" y="1868650"/>
            <a:ext cx="1094397" cy="107340"/>
          </a:xfrm>
          <a:prstGeom prst="rect">
            <a:avLst/>
          </a:prstGeom>
        </p:spPr>
        <p:txBody>
          <a:bodyPr vert="horz" lIns="31265" tIns="15633" rIns="31265" bIns="15633" rtlCol="0" anchor="ctr"/>
          <a:lstStyle>
            <a:lvl1pPr algn="ct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476792" y="1868650"/>
            <a:ext cx="806397" cy="107340"/>
          </a:xfrm>
          <a:prstGeom prst="rect">
            <a:avLst/>
          </a:prstGeom>
        </p:spPr>
        <p:txBody>
          <a:bodyPr vert="horz" lIns="31265" tIns="15633" rIns="31265" bIns="15633" rtlCol="0" anchor="ctr"/>
          <a:lstStyle>
            <a:lvl1pPr algn="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7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2650" rtl="0" eaLnBrk="1" latinLnBrk="0" hangingPunct="1">
        <a:spcBef>
          <a:spcPct val="0"/>
        </a:spcBef>
        <a:buNone/>
        <a:defRPr sz="1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244" indent="-117244" algn="l" defTabSz="3126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54028" indent="-97703" algn="l" defTabSz="31265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390813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47138" indent="-78162" algn="l" defTabSz="312650" rtl="0" eaLnBrk="1" latinLnBrk="0" hangingPunct="1">
        <a:spcBef>
          <a:spcPct val="20000"/>
        </a:spcBef>
        <a:buFont typeface="Arial" pitchFamily="34" charset="0"/>
        <a:buChar char="–"/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703463" indent="-78162" algn="l" defTabSz="312650" rtl="0" eaLnBrk="1" latinLnBrk="0" hangingPunct="1">
        <a:spcBef>
          <a:spcPct val="20000"/>
        </a:spcBef>
        <a:buFont typeface="Arial" pitchFamily="34" charset="0"/>
        <a:buChar char="»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9788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6113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72438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28763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56325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312650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68975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625300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81626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937951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94276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250601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55988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219588" y="262978"/>
            <a:ext cx="1915909" cy="5232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ru-RU" sz="28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32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Ваше Имя</a:t>
            </a:r>
            <a:endParaRPr lang="ru-RU" sz="28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32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Georg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7834" y="1080070"/>
            <a:ext cx="1058303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10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8 800 333-22-11</a:t>
            </a:r>
          </a:p>
          <a:p>
            <a:r>
              <a:rPr lang="en-US" sz="10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www.yoursite.ru</a:t>
            </a:r>
            <a:endParaRPr lang="ru-RU" sz="10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  <a:p>
            <a:r>
              <a:rPr lang="en-US" sz="10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your@mail.ru</a:t>
            </a:r>
            <a:endParaRPr lang="ru-RU" sz="1000" dirty="0" smtClean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2010" y="612278"/>
            <a:ext cx="1263487" cy="2616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Georgia" pitchFamily="18" charset="0"/>
              </a:rPr>
              <a:t>ваша должность</a:t>
            </a:r>
            <a:endParaRPr lang="ru-RU" sz="1100" dirty="0">
              <a:solidFill>
                <a:schemeClr val="bg1">
                  <a:lumMod val="6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3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55988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:\work\templater\new_templates\landing\t2\count\blue\1\log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46" y="835382"/>
            <a:ext cx="1545496" cy="34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0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9</Words>
  <Application>Microsoft Office PowerPoint</Application>
  <PresentationFormat>Произвольный</PresentationFormat>
  <Paragraphs>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Gotcha</dc:creator>
  <cp:lastModifiedBy>Gotcha</cp:lastModifiedBy>
  <cp:revision>37</cp:revision>
  <dcterms:created xsi:type="dcterms:W3CDTF">2013-04-14T13:39:30Z</dcterms:created>
  <dcterms:modified xsi:type="dcterms:W3CDTF">2013-04-20T00:37:37Z</dcterms:modified>
</cp:coreProperties>
</file>